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1" r:id="rId5"/>
    <p:sldId id="258" r:id="rId6"/>
    <p:sldId id="260" r:id="rId7"/>
    <p:sldId id="259" r:id="rId8"/>
    <p:sldId id="265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996"/>
    <a:srgbClr val="E8E8E8"/>
    <a:srgbClr val="E2E2E2"/>
    <a:srgbClr val="E9E9E9"/>
    <a:srgbClr val="E3E3E3"/>
    <a:srgbClr val="E7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A89B5-D702-8E4A-0120-12ED62A9B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1F77D1-A1ED-B521-C8CE-EC1175945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DEE6A4-8035-A953-7C06-E7D7BB34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E45215-BB6D-F349-03A3-0A90531BE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5038DE-13D7-3774-C80B-DD966C4C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586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979C5-9FDB-17D3-CD3C-B6C1FE5F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DB8571-6A09-71C2-FC2E-FF4424E11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C54E1C-BCC9-E335-D430-CBC367F7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236385-C468-68B6-5BCD-FBA183C1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9FCDFA-C29E-E060-77A8-D9E1B016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873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75ACBEF-23B0-86A9-A5EF-386CDB07A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672A3D-59A4-894C-3E99-52387AD51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99765E-DC0B-CAEF-1F77-E0AF744B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39C576-89C3-D27C-B063-D35BF6BF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5B437E-EF14-E80C-3DFB-D42CAB2C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709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B0329-A327-5BB9-5DC8-1C28A0A5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81543D-FD22-C133-EE5F-F7625000F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0863EC-1FE8-E9E8-86A8-CA572169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088089-FD71-5DB1-38F1-15C30213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9AA2FC-F1E0-7A58-EAE4-9F5B6D10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657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D678C-4661-B9F0-CB56-015DD9AB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BE5FA7-B74B-6F67-F7B8-E61DCD54F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D1CCD2-A8A0-F3DF-DFAF-9381EDD5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73BE4C-9B31-697F-49E9-8BABD47B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8D7EE4-AD33-4D75-578C-986D1201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739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6716B-604F-4EB0-C493-E8B4AD14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48669-46F6-058E-E681-155AFEF1C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0B6F5C-6FF7-23CC-DED5-A27278E8B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7134B8-D4AB-2943-0640-9707C7D99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00F266-C73B-51A4-F82B-18FCF388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D10560-F441-704D-B70B-B1F7EF77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235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03C66-02E2-12B2-7360-3D5B4255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5F8243-4F9B-2808-7052-4A0EA073A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A23A18-501D-5E7A-6C9E-543FAB1FB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392D39-E7CB-2A50-76C0-8F67CF0BC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949F43-6D16-B3ED-C6A5-A407E1814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6776AA8-F446-FC70-C91F-A6BBF680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837AEA4-B709-8DC2-DAFE-922919DB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D092BC-29C9-A103-DE13-45BA3999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216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5666DC-E84E-7043-9E7D-0B42439C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725267-A6E2-6B43-8027-EB15AB48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DC3B023-907F-9669-18FE-4C0B12EA1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44DEC2-39DC-0479-68BF-864D9AE8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978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5CE6D2-49E4-C835-EF15-B701E982B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6B88856-1E7D-1ABF-62DA-099F5953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188947-5CBA-F877-C07E-609B6586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500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F49EF-34F3-1E55-97E2-DE27345F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2402F4-52BB-2026-AD3E-C018E567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48451A-CF88-61F0-15A4-A4DD8813E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769107-B2D2-D056-0AF1-D6DE7284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32F9A5-6F78-C8AF-16B9-503062F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4A1C08-CF01-CFB0-9421-0A797B3C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272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5F357-2C34-095B-573A-AF1439EB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4A8EBD-68AE-A920-165C-E93E26AB7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0E6277-59BD-0EB0-E6D4-7EDE0B575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356964-56AF-484C-78D7-711647007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ADA51F-3C14-0E4B-6B5A-37AF72441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4AFF87-8529-299B-ACC6-9FC6FF75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139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A706B-0AEB-ABD3-487B-085322F8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CFFD25-899A-89E6-2D13-0A78DE20B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D26C41-9FD2-09F6-ECC4-7A55081C5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FF43A-F0D1-405C-8699-2C8E1404C5D8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BA7A5D-2DD0-B623-4956-FE2628CFA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0F7D81-4015-DEB4-545F-1CF400ACF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9BBF2-1A19-4F46-BEF7-4B74C8B700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92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493A97-313A-EBE4-6EC3-A62AD245B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37" y="875758"/>
            <a:ext cx="5219885" cy="51095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86" y="673591"/>
            <a:ext cx="5565913" cy="54154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734" y="1041621"/>
            <a:ext cx="4953365" cy="480152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F0566-8763-1DE2-43F0-D7C720DA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110" y="1208493"/>
            <a:ext cx="4591664" cy="2362673"/>
          </a:xfr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b">
            <a:normAutofit fontScale="90000"/>
          </a:bodyPr>
          <a:lstStyle/>
          <a:p>
            <a:r>
              <a:rPr lang="en-US" sz="54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42000">
                      <a:srgbClr val="ADA996"/>
                    </a:gs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and program microcontroller</a:t>
            </a:r>
            <a:endParaRPr lang="ru-RU" sz="54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42000">
                    <a:srgbClr val="ADA996"/>
                  </a:gs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FC455D-E0EE-E81B-43F0-B6D615957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2472" y="3680351"/>
            <a:ext cx="3283888" cy="1855210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presentation was made by a student of the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IS/b group-21-3-o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Pushnogub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Victor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Sergeevich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31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458EC-BDF3-55A4-5272-DF838CCE4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pic>
        <p:nvPicPr>
          <p:cNvPr id="5" name="Уроки Ардуино #0 - что такое Arduino, куда подключаются датчики и как питать Ардуино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4C613C5-990C-9243-8C77-495BF5451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Закладка 1" time="0"/>
                    <p14:bmk name="Закладка 2" time="2761.9307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D30A463-84A7-5D31-1450-37A5964B4647}"/>
              </a:ext>
            </a:extLst>
          </p:cNvPr>
          <p:cNvSpPr/>
          <p:nvPr/>
        </p:nvSpPr>
        <p:spPr>
          <a:xfrm>
            <a:off x="-96764" y="-95250"/>
            <a:ext cx="12382500" cy="70485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516F5-034A-6B02-CDBB-DD2604D6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870" y="104815"/>
            <a:ext cx="9265771" cy="1129625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pPr algn="ctr"/>
            <a:r>
              <a:rPr lang="en-US" sz="8000" b="1" dirty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ru-RU" sz="8000" b="1" dirty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1E2195-B8E4-18D5-F5CE-DF88B4B0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186" y="2099370"/>
            <a:ext cx="9899627" cy="4162416"/>
          </a:xfrm>
        </p:spPr>
        <p:txBody>
          <a:bodyPr>
            <a:noAutofit/>
          </a:bodyPr>
          <a:lstStyle/>
          <a:p>
            <a:pPr marL="0" indent="447675">
              <a:buNone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Why did I choose this topic?</a:t>
            </a:r>
            <a:endParaRPr lang="ru-RU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47675">
              <a:buNone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Why do I need microcontrollers?</a:t>
            </a:r>
            <a:endParaRPr lang="ru-RU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895350">
              <a:buNone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What are microcontrollers made of?</a:t>
            </a:r>
            <a:endParaRPr lang="ru-RU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78450" indent="-4483100">
              <a:buNone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What programming languages are used for microcontrollers?</a:t>
            </a:r>
            <a:endParaRPr lang="ru-RU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47675">
              <a:buNone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Conclusion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447675">
              <a:buNone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Sources of information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0275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3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32F851-A57F-4938-EE49-290AC7E5F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2712A6-87C1-B6F3-FEA6-C3D8F4AB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116801"/>
            <a:ext cx="1219200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516F5-034A-6B02-CDBB-DD2604D6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088845"/>
            <a:ext cx="9265771" cy="784776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Why did I choose this topic?</a:t>
            </a:r>
            <a:endParaRPr lang="ru-RU" sz="4000" b="1" dirty="0">
              <a:gradFill>
                <a:gsLst>
                  <a:gs pos="0">
                    <a:srgbClr val="ADA996"/>
                  </a:gs>
                  <a:gs pos="74000">
                    <a:srgbClr val="E7E6E3"/>
                  </a:gs>
                  <a:gs pos="83000">
                    <a:srgbClr val="E2E2E2"/>
                  </a:gs>
                  <a:gs pos="100000">
                    <a:srgbClr val="E8E8E8"/>
                  </a:gs>
                </a:gsLst>
                <a:lin ang="540000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1E2195-B8E4-18D5-F5CE-DF88B4B0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64" y="4919471"/>
            <a:ext cx="9899627" cy="1366713"/>
          </a:xfrm>
        </p:spPr>
        <p:txBody>
          <a:bodyPr>
            <a:normAutofit/>
          </a:bodyPr>
          <a:lstStyle/>
          <a:p>
            <a:pPr marL="0" indent="447675">
              <a:buNone/>
            </a:pP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CD6332-2A67-33F0-BB97-1D97477C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721" y="116801"/>
            <a:ext cx="4755897" cy="31712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130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32F851-A57F-4938-EE49-290AC7E5F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516F5-034A-6B02-CDBB-DD2604D6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088845"/>
            <a:ext cx="9265771" cy="693468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Why do we need microcontrollers?</a:t>
            </a:r>
            <a:endParaRPr lang="ru-RU" sz="4000" b="1" dirty="0">
              <a:gradFill>
                <a:gsLst>
                  <a:gs pos="0">
                    <a:srgbClr val="ADA996"/>
                  </a:gs>
                  <a:gs pos="74000">
                    <a:srgbClr val="E7E6E3"/>
                  </a:gs>
                  <a:gs pos="83000">
                    <a:srgbClr val="E2E2E2"/>
                  </a:gs>
                  <a:gs pos="100000">
                    <a:srgbClr val="E8E8E8"/>
                  </a:gs>
                </a:gsLst>
                <a:lin ang="540000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upload.wikimedia.org/wikipedia/commons/8/86/ATtiny23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28" y="242833"/>
            <a:ext cx="5000779" cy="302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08451">
            <a:off x="7832591" y="119439"/>
            <a:ext cx="2573910" cy="343188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8014" y="3183720"/>
            <a:ext cx="4304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ATtiny2313 </a:t>
            </a:r>
            <a:r>
              <a:rPr lang="ru-RU" dirty="0" err="1">
                <a:solidFill>
                  <a:schemeClr val="bg1"/>
                </a:solidFill>
              </a:rPr>
              <a:t>microcontroller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from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the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American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company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Atmel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185275" y="3226401"/>
            <a:ext cx="4207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1993 UV-</a:t>
            </a:r>
            <a:r>
              <a:rPr lang="ru-RU" dirty="0" err="1">
                <a:solidFill>
                  <a:schemeClr val="bg1"/>
                </a:solidFill>
              </a:rPr>
              <a:t>erasable</a:t>
            </a:r>
            <a:r>
              <a:rPr lang="ru-RU" dirty="0">
                <a:solidFill>
                  <a:schemeClr val="bg1"/>
                </a:solidFill>
              </a:rPr>
              <a:t> 62E40 </a:t>
            </a:r>
            <a:r>
              <a:rPr lang="ru-RU" dirty="0" err="1">
                <a:solidFill>
                  <a:schemeClr val="bg1"/>
                </a:solidFill>
              </a:rPr>
              <a:t>microcontroller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from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STMicroelectronics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Europe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7679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32F851-A57F-4938-EE49-290AC7E5F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516F5-034A-6B02-CDBB-DD2604D6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088845"/>
            <a:ext cx="9265771" cy="784776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What are microcontrollers made of?</a:t>
            </a:r>
            <a:endParaRPr lang="ru-RU" sz="4000" b="1" dirty="0">
              <a:gradFill>
                <a:gsLst>
                  <a:gs pos="0">
                    <a:srgbClr val="ADA996"/>
                  </a:gs>
                  <a:gs pos="74000">
                    <a:srgbClr val="E7E6E3"/>
                  </a:gs>
                  <a:gs pos="83000">
                    <a:srgbClr val="E2E2E2"/>
                  </a:gs>
                  <a:gs pos="100000">
                    <a:srgbClr val="E8E8E8"/>
                  </a:gs>
                </a:gsLst>
                <a:lin ang="540000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1E2195-B8E4-18D5-F5CE-DF88B4B0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64" y="4919471"/>
            <a:ext cx="9899627" cy="1366713"/>
          </a:xfrm>
        </p:spPr>
        <p:txBody>
          <a:bodyPr>
            <a:normAutofit/>
          </a:bodyPr>
          <a:lstStyle/>
          <a:p>
            <a:pPr marL="0" indent="447675">
              <a:buNone/>
            </a:pP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D02A08-F463-9796-F4E7-7BD03C8CC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530" y1="35566" x2="22530" y2="35566"/>
                        <a14:foregroundMark x1="21490" y1="37644" x2="24090" y2="56351"/>
                        <a14:foregroundMark x1="24090" y1="56351" x2="47834" y2="82448"/>
                        <a14:foregroundMark x1="47834" y1="82448" x2="41248" y2="84758"/>
                        <a14:foregroundMark x1="41248" y1="84758" x2="48527" y2="87067"/>
                        <a14:foregroundMark x1="48527" y1="87067" x2="56153" y2="85219"/>
                        <a14:foregroundMark x1="56153" y1="85219" x2="59792" y2="76443"/>
                        <a14:foregroundMark x1="59792" y1="76443" x2="49913" y2="66744"/>
                        <a14:foregroundMark x1="49913" y1="66744" x2="42114" y2="51963"/>
                        <a14:foregroundMark x1="42114" y1="51963" x2="38995" y2="33487"/>
                        <a14:foregroundMark x1="38995" y1="33487" x2="29636" y2="31871"/>
                        <a14:foregroundMark x1="29636" y1="31871" x2="37262" y2="29099"/>
                        <a14:foregroundMark x1="37262" y1="29099" x2="47140" y2="30254"/>
                        <a14:foregroundMark x1="47140" y1="30254" x2="42461" y2="42263"/>
                        <a14:foregroundMark x1="42461" y1="42263" x2="48354" y2="49423"/>
                        <a14:foregroundMark x1="48354" y1="49423" x2="41594" y2="48268"/>
                        <a14:foregroundMark x1="41594" y1="48268" x2="64471" y2="48961"/>
                        <a14:foregroundMark x1="64471" y1="48961" x2="71750" y2="48961"/>
                        <a14:foregroundMark x1="71750" y1="48961" x2="78683" y2="32564"/>
                        <a14:foregroundMark x1="78683" y1="32564" x2="50260" y2="30947"/>
                        <a14:foregroundMark x1="60312" y1="29792" x2="55979" y2="44573"/>
                        <a14:foregroundMark x1="55979" y1="44573" x2="64298" y2="47806"/>
                        <a14:foregroundMark x1="64298" y1="47806" x2="53553" y2="36490"/>
                        <a14:foregroundMark x1="53553" y1="36490" x2="39515" y2="47575"/>
                        <a14:foregroundMark x1="39515" y1="47575" x2="27210" y2="46189"/>
                        <a14:foregroundMark x1="27210" y1="46189" x2="39861" y2="45727"/>
                        <a14:foregroundMark x1="39861" y1="45727" x2="45754" y2="46882"/>
                        <a14:foregroundMark x1="45754" y1="46882" x2="39168" y2="45727"/>
                        <a14:foregroundMark x1="37782" y1="81755" x2="36049" y2="87760"/>
                        <a14:foregroundMark x1="33449" y1="79215" x2="49740" y2="68360"/>
                        <a14:foregroundMark x1="33795" y1="53580" x2="22530" y2="50808"/>
                        <a14:foregroundMark x1="33449" y1="51732" x2="25997" y2="49885"/>
                        <a14:foregroundMark x1="35009" y1="53118" x2="24090" y2="52656"/>
                        <a14:foregroundMark x1="24090" y1="52656" x2="24090" y2="52656"/>
                        <a14:foregroundMark x1="34142" y1="48499" x2="17851" y2="38337"/>
                        <a14:foregroundMark x1="32236" y1="29792" x2="25823" y2="27714"/>
                        <a14:foregroundMark x1="25823" y1="27714" x2="31889" y2="25173"/>
                        <a14:foregroundMark x1="58406" y1="24942" x2="56326" y2="32564"/>
                        <a14:foregroundMark x1="64645" y1="42263" x2="77123" y2="34180"/>
                        <a14:foregroundMark x1="61698" y1="52656" x2="75217" y2="50346"/>
                        <a14:foregroundMark x1="33969" y1="51732" x2="60139" y2="49423"/>
                        <a14:foregroundMark x1="36395" y1="51039" x2="35355" y2="74827"/>
                        <a14:foregroundMark x1="34662" y1="72286" x2="59792" y2="71363"/>
                        <a14:foregroundMark x1="59792" y1="71363" x2="61179" y2="71363"/>
                        <a14:foregroundMark x1="59792" y1="69515" x2="59445" y2="47344"/>
                        <a14:foregroundMark x1="32756" y1="33487" x2="41941" y2="52425"/>
                        <a14:foregroundMark x1="21317" y1="46189" x2="56153" y2="5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36" y="-1078992"/>
            <a:ext cx="8896292" cy="55669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47E82F-DDC9-51FC-448E-1EE6044F0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970" y="4822188"/>
            <a:ext cx="3108095" cy="203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2D55A7-ED1B-F766-A4D7-9F8B1743E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6" y="74877"/>
            <a:ext cx="56864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09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32F851-A57F-4938-EE49-290AC7E5F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7B33F1-84FE-E3FC-C926-35402D666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"/>
            <a:ext cx="12188932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516F5-034A-6B02-CDBB-DD2604D6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088844"/>
            <a:ext cx="9265771" cy="903779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What programming languages are used for microcontrollers?</a:t>
            </a:r>
            <a:endParaRPr lang="ru-RU" sz="4000" b="1" dirty="0">
              <a:gradFill>
                <a:gsLst>
                  <a:gs pos="0">
                    <a:srgbClr val="ADA996"/>
                  </a:gs>
                  <a:gs pos="74000">
                    <a:srgbClr val="E7E6E3"/>
                  </a:gs>
                  <a:gs pos="83000">
                    <a:srgbClr val="E2E2E2"/>
                  </a:gs>
                  <a:gs pos="100000">
                    <a:srgbClr val="E8E8E8"/>
                  </a:gs>
                </a:gsLst>
                <a:lin ang="540000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1E2195-B8E4-18D5-F5CE-DF88B4B0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64" y="5057658"/>
            <a:ext cx="9899627" cy="1228526"/>
          </a:xfrm>
        </p:spPr>
        <p:txBody>
          <a:bodyPr>
            <a:normAutofit/>
          </a:bodyPr>
          <a:lstStyle/>
          <a:p>
            <a:pPr marL="0" indent="447675">
              <a:buNone/>
            </a:pP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897F222-0496-1B77-5EDF-6425BDEAA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69" y="-20567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51A87E7-ACCD-0046-5E7B-E7DF6F459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165" y="313782"/>
            <a:ext cx="3880400" cy="38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7147E9-1933-75B8-22CA-9F28890F2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472" y="333854"/>
            <a:ext cx="3368557" cy="35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17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32F851-A57F-4938-EE49-290AC7E5F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FBB83E-2153-67FD-59E6-EA0299404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516F5-034A-6B02-CDBB-DD2604D6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088845"/>
            <a:ext cx="9265771" cy="784776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ru-RU" sz="4000" b="1" dirty="0">
              <a:gradFill>
                <a:gsLst>
                  <a:gs pos="0">
                    <a:srgbClr val="ADA996"/>
                  </a:gs>
                  <a:gs pos="74000">
                    <a:srgbClr val="E7E6E3"/>
                  </a:gs>
                  <a:gs pos="83000">
                    <a:srgbClr val="E2E2E2"/>
                  </a:gs>
                  <a:gs pos="100000">
                    <a:srgbClr val="E8E8E8"/>
                  </a:gs>
                </a:gsLst>
                <a:lin ang="540000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1E2195-B8E4-18D5-F5CE-DF88B4B0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64" y="4919471"/>
            <a:ext cx="9899627" cy="1366713"/>
          </a:xfrm>
        </p:spPr>
        <p:txBody>
          <a:bodyPr>
            <a:normAutofit/>
          </a:bodyPr>
          <a:lstStyle/>
          <a:p>
            <a:pPr marL="0" indent="447675">
              <a:buNone/>
            </a:pP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0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458EC-BDF3-55A4-5272-DF838CCE4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D30A463-84A7-5D31-1450-37A5964B4647}"/>
              </a:ext>
            </a:extLst>
          </p:cNvPr>
          <p:cNvSpPr/>
          <p:nvPr/>
        </p:nvSpPr>
        <p:spPr>
          <a:xfrm>
            <a:off x="-96765" y="-190510"/>
            <a:ext cx="12382500" cy="704851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516F5-034A-6B02-CDBB-DD2604D6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34" y="257270"/>
            <a:ext cx="11742903" cy="1129625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pPr algn="ctr"/>
            <a:r>
              <a:rPr lang="en-US" sz="8000" b="1" dirty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Sources of information</a:t>
            </a:r>
            <a:r>
              <a:rPr lang="ru-RU" sz="8000" b="1" dirty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1E2195-B8E4-18D5-F5CE-DF88B4B0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22" y="1876345"/>
            <a:ext cx="11622630" cy="4162416"/>
          </a:xfrm>
        </p:spPr>
        <p:txBody>
          <a:bodyPr>
            <a:noAutofit/>
          </a:bodyPr>
          <a:lstStyle/>
          <a:p>
            <a:pPr marL="0" indent="447675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https://ru.wikipedia.org/wiki/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</a:t>
            </a:r>
          </a:p>
          <a:p>
            <a:pPr marL="0" indent="447675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electrik.info/main/praktika/1331-pro-mikrokontrollery-dlya-nachinayuschih.html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47675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https://future2day.ru/mikrokontroller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47675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https://studfile.net/preview/2015273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47675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https://russianelectronics.ru/files/85884/KiT_nov19.pdf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025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284AC0-5CB2-F094-D5B6-8B576B90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766" y="0"/>
            <a:ext cx="12288766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D30A463-84A7-5D31-1450-37A5964B4647}"/>
              </a:ext>
            </a:extLst>
          </p:cNvPr>
          <p:cNvSpPr/>
          <p:nvPr/>
        </p:nvSpPr>
        <p:spPr>
          <a:xfrm>
            <a:off x="-190500" y="0"/>
            <a:ext cx="12755033" cy="704851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516F5-034A-6B02-CDBB-DD2604D6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5" y="2118301"/>
            <a:ext cx="11742903" cy="2621397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pPr algn="ctr"/>
            <a:r>
              <a:rPr lang="en-US" sz="8000" b="1" dirty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</a:t>
            </a:r>
            <a:r>
              <a:rPr lang="ru-RU" sz="8000" b="1" dirty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8000" b="1" dirty="0">
                <a:gradFill>
                  <a:gsLst>
                    <a:gs pos="0">
                      <a:srgbClr val="ADA996"/>
                    </a:gs>
                    <a:gs pos="74000">
                      <a:srgbClr val="E7E6E3"/>
                    </a:gs>
                    <a:gs pos="83000">
                      <a:srgbClr val="E2E2E2"/>
                    </a:gs>
                    <a:gs pos="100000">
                      <a:srgbClr val="E8E8E8"/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8000" b="1" dirty="0">
              <a:gradFill>
                <a:gsLst>
                  <a:gs pos="0">
                    <a:srgbClr val="ADA996"/>
                  </a:gs>
                  <a:gs pos="74000">
                    <a:srgbClr val="E7E6E3"/>
                  </a:gs>
                  <a:gs pos="83000">
                    <a:srgbClr val="E2E2E2"/>
                  </a:gs>
                  <a:gs pos="100000">
                    <a:srgbClr val="E8E8E8"/>
                  </a:gs>
                </a:gsLst>
                <a:lin ang="540000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2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2" presetClass="emph" presetSubtype="0" repeatCount="indefinite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138</Words>
  <Application>Microsoft Office PowerPoint</Application>
  <PresentationFormat>Широкоэкранный</PresentationFormat>
  <Paragraphs>24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Meiryo</vt:lpstr>
      <vt:lpstr>Times New Roman</vt:lpstr>
      <vt:lpstr>Тема Office</vt:lpstr>
      <vt:lpstr>Create and program microcontroller</vt:lpstr>
      <vt:lpstr>Content:</vt:lpstr>
      <vt:lpstr>Why did I choose this topic?</vt:lpstr>
      <vt:lpstr>Why do we need microcontrollers?</vt:lpstr>
      <vt:lpstr> What are microcontrollers made of?</vt:lpstr>
      <vt:lpstr>What programming languages are used for microcontrollers?</vt:lpstr>
      <vt:lpstr>Conclusion</vt:lpstr>
      <vt:lpstr>Sources of information:</vt:lpstr>
      <vt:lpstr>Thanks for your attention!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and program microcontroller</dc:title>
  <dc:creator>HaruJane</dc:creator>
  <cp:lastModifiedBy>Виктор</cp:lastModifiedBy>
  <cp:revision>7</cp:revision>
  <dcterms:created xsi:type="dcterms:W3CDTF">2022-12-19T11:37:17Z</dcterms:created>
  <dcterms:modified xsi:type="dcterms:W3CDTF">2022-12-19T15:32:00Z</dcterms:modified>
</cp:coreProperties>
</file>